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930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2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6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3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4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9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6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3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1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3D0BB-10DD-4843-B2EA-3B95E3609AF0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B64AB-F94E-42B7-A8EB-97C8E5C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lugares</a:t>
            </a:r>
            <a:r>
              <a:rPr lang="en-US" dirty="0" smtClean="0"/>
              <a:t> y las </a:t>
            </a:r>
            <a:r>
              <a:rPr lang="en-US" dirty="0" err="1" smtClean="0"/>
              <a:t>compras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828800"/>
            <a:ext cx="6324600" cy="4724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200" dirty="0" err="1" smtClean="0"/>
              <a:t>Calle</a:t>
            </a:r>
            <a:r>
              <a:rPr lang="en-US" sz="2200" dirty="0" smtClean="0"/>
              <a:t> : </a:t>
            </a:r>
            <a:r>
              <a:rPr lang="en-US" sz="2200" dirty="0" smtClean="0">
                <a:solidFill>
                  <a:srgbClr val="FF0000"/>
                </a:solidFill>
              </a:rPr>
              <a:t>Street</a:t>
            </a:r>
          </a:p>
          <a:p>
            <a:pPr>
              <a:lnSpc>
                <a:spcPct val="120000"/>
              </a:lnSpc>
            </a:pPr>
            <a:r>
              <a:rPr lang="en-US" sz="2200" dirty="0" smtClean="0"/>
              <a:t>Campo: </a:t>
            </a:r>
            <a:r>
              <a:rPr lang="en-US" sz="2200" dirty="0" smtClean="0">
                <a:solidFill>
                  <a:srgbClr val="FF0000"/>
                </a:solidFill>
              </a:rPr>
              <a:t>camp</a:t>
            </a:r>
          </a:p>
          <a:p>
            <a:pPr>
              <a:lnSpc>
                <a:spcPct val="120000"/>
              </a:lnSpc>
            </a:pPr>
            <a:r>
              <a:rPr lang="en-US" sz="2200" dirty="0" smtClean="0"/>
              <a:t>Lugar: </a:t>
            </a:r>
            <a:r>
              <a:rPr lang="en-US" sz="2200" dirty="0" smtClean="0">
                <a:solidFill>
                  <a:srgbClr val="FF0000"/>
                </a:solidFill>
              </a:rPr>
              <a:t>place</a:t>
            </a:r>
          </a:p>
          <a:p>
            <a:pPr>
              <a:lnSpc>
                <a:spcPct val="120000"/>
              </a:lnSpc>
            </a:pPr>
            <a:r>
              <a:rPr lang="en-US" sz="2200" dirty="0" smtClean="0"/>
              <a:t>Ciudad: </a:t>
            </a:r>
            <a:r>
              <a:rPr lang="en-US" sz="2200" dirty="0" smtClean="0">
                <a:solidFill>
                  <a:srgbClr val="FF0000"/>
                </a:solidFill>
              </a:rPr>
              <a:t>city</a:t>
            </a:r>
          </a:p>
          <a:p>
            <a:pPr>
              <a:lnSpc>
                <a:spcPct val="120000"/>
              </a:lnSpc>
            </a:pPr>
            <a:r>
              <a:rPr lang="en-US" sz="2200" dirty="0" smtClean="0"/>
              <a:t>Pueblo: </a:t>
            </a:r>
            <a:r>
              <a:rPr lang="en-US" sz="2200" dirty="0" smtClean="0">
                <a:solidFill>
                  <a:srgbClr val="FF0000"/>
                </a:solidFill>
              </a:rPr>
              <a:t>town</a:t>
            </a:r>
          </a:p>
          <a:p>
            <a:pPr>
              <a:lnSpc>
                <a:spcPct val="120000"/>
              </a:lnSpc>
            </a:pPr>
            <a:r>
              <a:rPr lang="en-US" sz="2200" dirty="0" smtClean="0"/>
              <a:t>Cine: </a:t>
            </a:r>
            <a:r>
              <a:rPr lang="en-US" sz="2200" smtClean="0">
                <a:solidFill>
                  <a:srgbClr val="FF0000"/>
                </a:solidFill>
              </a:rPr>
              <a:t>movie theater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200" dirty="0" err="1" smtClean="0"/>
              <a:t>Panaderia</a:t>
            </a:r>
            <a:r>
              <a:rPr lang="en-US" sz="2200" dirty="0" smtClean="0"/>
              <a:t>: </a:t>
            </a:r>
            <a:r>
              <a:rPr lang="en-US" sz="2200" dirty="0" smtClean="0">
                <a:solidFill>
                  <a:srgbClr val="FF0000"/>
                </a:solidFill>
              </a:rPr>
              <a:t>bakery</a:t>
            </a:r>
          </a:p>
          <a:p>
            <a:pPr>
              <a:lnSpc>
                <a:spcPct val="120000"/>
              </a:lnSpc>
            </a:pPr>
            <a:r>
              <a:rPr lang="en-US" sz="2200" dirty="0" err="1" smtClean="0"/>
              <a:t>Parque</a:t>
            </a:r>
            <a:r>
              <a:rPr lang="en-US" sz="2200" dirty="0" smtClean="0"/>
              <a:t>: </a:t>
            </a:r>
            <a:r>
              <a:rPr lang="en-US" sz="2200" dirty="0" smtClean="0">
                <a:solidFill>
                  <a:srgbClr val="FF0000"/>
                </a:solidFill>
              </a:rPr>
              <a:t>park</a:t>
            </a:r>
          </a:p>
          <a:p>
            <a:pPr>
              <a:lnSpc>
                <a:spcPct val="120000"/>
              </a:lnSpc>
            </a:pPr>
            <a:r>
              <a:rPr lang="en-US" sz="2200" dirty="0" smtClean="0"/>
              <a:t>Plaza: </a:t>
            </a:r>
            <a:r>
              <a:rPr lang="en-US" sz="2200" dirty="0" smtClean="0">
                <a:solidFill>
                  <a:srgbClr val="FF0000"/>
                </a:solidFill>
              </a:rPr>
              <a:t>square</a:t>
            </a:r>
          </a:p>
          <a:p>
            <a:pPr>
              <a:lnSpc>
                <a:spcPct val="120000"/>
              </a:lnSpc>
            </a:pPr>
            <a:r>
              <a:rPr lang="en-US" sz="2200" dirty="0" err="1" smtClean="0"/>
              <a:t>Supermercado</a:t>
            </a:r>
            <a:r>
              <a:rPr lang="en-US" sz="2200" dirty="0" smtClean="0"/>
              <a:t>: </a:t>
            </a:r>
            <a:r>
              <a:rPr lang="en-US" sz="2200" dirty="0" smtClean="0">
                <a:solidFill>
                  <a:srgbClr val="FF0000"/>
                </a:solidFill>
              </a:rPr>
              <a:t>supermarket</a:t>
            </a:r>
          </a:p>
          <a:p>
            <a:pPr>
              <a:lnSpc>
                <a:spcPct val="120000"/>
              </a:lnSpc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0434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lugares</a:t>
            </a:r>
            <a:r>
              <a:rPr lang="en-US" dirty="0" smtClean="0"/>
              <a:t> y las </a:t>
            </a:r>
            <a:r>
              <a:rPr lang="en-US" dirty="0" err="1" smtClean="0"/>
              <a:t>compras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29343" y="1905000"/>
            <a:ext cx="71628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Fruta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fruit</a:t>
            </a:r>
          </a:p>
          <a:p>
            <a:r>
              <a:rPr lang="en-US" sz="2400" dirty="0" smtClean="0"/>
              <a:t>Pan: </a:t>
            </a:r>
            <a:r>
              <a:rPr lang="en-US" sz="2400" dirty="0" smtClean="0">
                <a:solidFill>
                  <a:srgbClr val="FF0000"/>
                </a:solidFill>
              </a:rPr>
              <a:t>bread</a:t>
            </a:r>
          </a:p>
          <a:p>
            <a:r>
              <a:rPr lang="en-US" sz="2400" dirty="0" err="1" smtClean="0"/>
              <a:t>Pelicula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movies</a:t>
            </a:r>
          </a:p>
          <a:p>
            <a:r>
              <a:rPr lang="en-US" sz="2400" dirty="0" err="1" smtClean="0"/>
              <a:t>Compro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buy</a:t>
            </a:r>
          </a:p>
          <a:p>
            <a:r>
              <a:rPr lang="en-US" sz="2400" dirty="0" err="1" smtClean="0"/>
              <a:t>Cruzo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cross</a:t>
            </a:r>
          </a:p>
          <a:p>
            <a:r>
              <a:rPr lang="en-US" sz="2400" dirty="0" err="1" smtClean="0"/>
              <a:t>Quiero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want</a:t>
            </a:r>
          </a:p>
          <a:p>
            <a:r>
              <a:rPr lang="en-US" sz="2400" dirty="0" err="1" smtClean="0"/>
              <a:t>Veo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see</a:t>
            </a:r>
          </a:p>
          <a:p>
            <a:r>
              <a:rPr lang="en-US" sz="2400" dirty="0" smtClean="0"/>
              <a:t>¿</a:t>
            </a:r>
            <a:r>
              <a:rPr lang="en-US" sz="2400" dirty="0" err="1" smtClean="0"/>
              <a:t>Donde</a:t>
            </a:r>
            <a:r>
              <a:rPr lang="en-US" sz="2400" dirty="0" smtClean="0"/>
              <a:t> </a:t>
            </a:r>
            <a:r>
              <a:rPr lang="en-US" sz="2400" dirty="0" err="1" smtClean="0"/>
              <a:t>vives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?: </a:t>
            </a:r>
            <a:r>
              <a:rPr lang="en-US" sz="2400" dirty="0" smtClean="0">
                <a:solidFill>
                  <a:srgbClr val="FF0000"/>
                </a:solidFill>
              </a:rPr>
              <a:t>where do you live?</a:t>
            </a:r>
          </a:p>
          <a:p>
            <a:r>
              <a:rPr lang="en-US" sz="2400" dirty="0" err="1" smtClean="0"/>
              <a:t>Yo</a:t>
            </a:r>
            <a:r>
              <a:rPr lang="en-US" sz="2400" dirty="0" smtClean="0"/>
              <a:t> vivo…: </a:t>
            </a:r>
            <a:r>
              <a:rPr lang="en-US" sz="2400" dirty="0" smtClean="0">
                <a:solidFill>
                  <a:srgbClr val="FF0000"/>
                </a:solidFill>
              </a:rPr>
              <a:t>I live…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comunidad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29343" y="1905000"/>
            <a:ext cx="71628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Chocolate</a:t>
            </a:r>
            <a:r>
              <a:rPr lang="en-US" sz="2400" dirty="0" smtClean="0">
                <a:solidFill>
                  <a:srgbClr val="FF0000"/>
                </a:solidFill>
              </a:rPr>
              <a:t>: chocolate</a:t>
            </a:r>
            <a:endParaRPr lang="en-US" sz="2400" dirty="0" smtClean="0"/>
          </a:p>
          <a:p>
            <a:r>
              <a:rPr lang="en-US" sz="2400" dirty="0" err="1" smtClean="0"/>
              <a:t>Chocolateria</a:t>
            </a:r>
            <a:r>
              <a:rPr lang="en-US" sz="2400" dirty="0" smtClean="0"/>
              <a:t>: chocolate store</a:t>
            </a:r>
          </a:p>
          <a:p>
            <a:r>
              <a:rPr lang="en-US" sz="2400" dirty="0" smtClean="0"/>
              <a:t>Churro: fried dough</a:t>
            </a:r>
          </a:p>
          <a:p>
            <a:r>
              <a:rPr lang="en-US" sz="2400" dirty="0" smtClean="0"/>
              <a:t>Euro: euro</a:t>
            </a:r>
          </a:p>
          <a:p>
            <a:r>
              <a:rPr lang="en-US" sz="2400" dirty="0" err="1" smtClean="0"/>
              <a:t>Restaurante</a:t>
            </a:r>
            <a:r>
              <a:rPr lang="en-US" sz="2400" dirty="0" smtClean="0"/>
              <a:t>: restaurant</a:t>
            </a:r>
          </a:p>
          <a:p>
            <a:r>
              <a:rPr lang="en-US" sz="2400" dirty="0" err="1" smtClean="0"/>
              <a:t>Talla</a:t>
            </a:r>
            <a:r>
              <a:rPr lang="en-US" sz="2400" dirty="0" smtClean="0"/>
              <a:t>: size</a:t>
            </a:r>
          </a:p>
          <a:p>
            <a:r>
              <a:rPr lang="en-US" sz="2400" dirty="0" err="1" smtClean="0"/>
              <a:t>Tienda</a:t>
            </a:r>
            <a:r>
              <a:rPr lang="en-US" sz="2400" dirty="0" smtClean="0"/>
              <a:t>: store</a:t>
            </a:r>
          </a:p>
          <a:p>
            <a:r>
              <a:rPr lang="en-US" sz="2400" dirty="0" smtClean="0"/>
              <a:t>Entre: between /  among</a:t>
            </a:r>
          </a:p>
          <a:p>
            <a:r>
              <a:rPr lang="en-US" sz="2400" dirty="0" err="1" smtClean="0"/>
              <a:t>Pagar</a:t>
            </a:r>
            <a:r>
              <a:rPr lang="en-US" sz="2400" dirty="0" smtClean="0"/>
              <a:t>: pay</a:t>
            </a:r>
          </a:p>
          <a:p>
            <a:r>
              <a:rPr lang="en-US" sz="2400" dirty="0" err="1" smtClean="0"/>
              <a:t>Probar</a:t>
            </a:r>
            <a:r>
              <a:rPr lang="en-US" sz="2400" dirty="0" smtClean="0"/>
              <a:t>: try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6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comunidad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29343" y="1905000"/>
            <a:ext cx="71628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Estoy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I am</a:t>
            </a:r>
          </a:p>
          <a:p>
            <a:r>
              <a:rPr lang="en-US" sz="2400" dirty="0" err="1" smtClean="0"/>
              <a:t>Estas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you are</a:t>
            </a:r>
          </a:p>
          <a:p>
            <a:r>
              <a:rPr lang="en-US" sz="2400" dirty="0" err="1" smtClean="0"/>
              <a:t>Esta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he/she is</a:t>
            </a:r>
          </a:p>
          <a:p>
            <a:r>
              <a:rPr lang="en-US" sz="2400" dirty="0" err="1" smtClean="0"/>
              <a:t>Estamos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we are</a:t>
            </a:r>
          </a:p>
          <a:p>
            <a:r>
              <a:rPr lang="en-US" sz="2400" dirty="0" err="1" smtClean="0"/>
              <a:t>Estan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they are</a:t>
            </a:r>
          </a:p>
          <a:p>
            <a:r>
              <a:rPr lang="en-US" sz="2400" dirty="0" err="1" smtClean="0"/>
              <a:t>Cuanto</a:t>
            </a:r>
            <a:r>
              <a:rPr lang="en-US" sz="2400" dirty="0" smtClean="0"/>
              <a:t> cuesta?: </a:t>
            </a:r>
            <a:r>
              <a:rPr lang="en-US" sz="2400" dirty="0" smtClean="0">
                <a:solidFill>
                  <a:srgbClr val="FF0000"/>
                </a:solidFill>
              </a:rPr>
              <a:t>how much is …</a:t>
            </a:r>
          </a:p>
          <a:p>
            <a:r>
              <a:rPr lang="en-US" sz="2400" dirty="0" err="1" smtClean="0"/>
              <a:t>Donde</a:t>
            </a:r>
            <a:r>
              <a:rPr lang="en-US" sz="2400" dirty="0" smtClean="0"/>
              <a:t> </a:t>
            </a:r>
            <a:r>
              <a:rPr lang="en-US" sz="2400" dirty="0" err="1" smtClean="0"/>
              <a:t>esta</a:t>
            </a:r>
            <a:r>
              <a:rPr lang="en-US" sz="2400" dirty="0" smtClean="0"/>
              <a:t>…?: </a:t>
            </a:r>
            <a:r>
              <a:rPr lang="en-US" sz="2400" dirty="0" smtClean="0">
                <a:solidFill>
                  <a:srgbClr val="FF0000"/>
                </a:solidFill>
              </a:rPr>
              <a:t>Where is….?</a:t>
            </a:r>
          </a:p>
          <a:p>
            <a:r>
              <a:rPr lang="en-US" sz="2400" dirty="0" smtClean="0"/>
              <a:t>Que </a:t>
            </a:r>
            <a:r>
              <a:rPr lang="en-US" sz="2400" dirty="0" err="1" smtClean="0"/>
              <a:t>quieres</a:t>
            </a:r>
            <a:r>
              <a:rPr lang="en-US" sz="2400" dirty="0" smtClean="0"/>
              <a:t> </a:t>
            </a:r>
            <a:r>
              <a:rPr lang="en-US" sz="2400" dirty="0" err="1" smtClean="0"/>
              <a:t>comprar</a:t>
            </a:r>
            <a:r>
              <a:rPr lang="en-US" sz="2400" dirty="0" smtClean="0"/>
              <a:t>?: </a:t>
            </a:r>
            <a:r>
              <a:rPr lang="en-US" sz="2400" dirty="0" smtClean="0">
                <a:solidFill>
                  <a:srgbClr val="FF0000"/>
                </a:solidFill>
              </a:rPr>
              <a:t>what do you want to buy?</a:t>
            </a:r>
          </a:p>
          <a:p>
            <a:r>
              <a:rPr lang="en-US" sz="2400" dirty="0" err="1" smtClean="0"/>
              <a:t>Quiero</a:t>
            </a:r>
            <a:r>
              <a:rPr lang="en-US" sz="2400" dirty="0" smtClean="0"/>
              <a:t> </a:t>
            </a:r>
            <a:r>
              <a:rPr lang="en-US" sz="2400" dirty="0" err="1" smtClean="0"/>
              <a:t>comprar</a:t>
            </a:r>
            <a:r>
              <a:rPr lang="en-US" sz="2400" dirty="0" smtClean="0"/>
              <a:t>…: </a:t>
            </a:r>
            <a:r>
              <a:rPr lang="en-US" sz="2400" dirty="0" smtClean="0">
                <a:solidFill>
                  <a:srgbClr val="FF0000"/>
                </a:solidFill>
              </a:rPr>
              <a:t>I want to buy…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58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174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Los lugares y las compras Vocabulario</vt:lpstr>
      <vt:lpstr>Los lugares y las compras Vocabulario</vt:lpstr>
      <vt:lpstr>Las actividades en la comunidad</vt:lpstr>
      <vt:lpstr>Las actividades en la comunidad</vt:lpstr>
    </vt:vector>
  </TitlesOfParts>
  <Company>M-DCPS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lugares y las compras Vocabulario</dc:title>
  <dc:creator>Al</dc:creator>
  <cp:lastModifiedBy>ACSP Teacher</cp:lastModifiedBy>
  <cp:revision>13</cp:revision>
  <dcterms:created xsi:type="dcterms:W3CDTF">2017-11-13T00:41:34Z</dcterms:created>
  <dcterms:modified xsi:type="dcterms:W3CDTF">2017-11-27T19:34:38Z</dcterms:modified>
</cp:coreProperties>
</file>