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1" autoAdjust="0"/>
  </p:normalViewPr>
  <p:slideViewPr>
    <p:cSldViewPr>
      <p:cViewPr>
        <p:scale>
          <a:sx n="75" d="100"/>
          <a:sy n="75" d="100"/>
        </p:scale>
        <p:origin x="-9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8E77CA-0EB7-4AAA-9EB1-F9E882556818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ED2F55-F50E-4DA8-93D0-F79722ABF3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371600"/>
          </a:xfrm>
        </p:spPr>
        <p:txBody>
          <a:bodyPr/>
          <a:lstStyle/>
          <a:p>
            <a:r>
              <a:rPr lang="en-US" sz="4800" b="1" dirty="0" smtClean="0"/>
              <a:t>Las actividades de la casa</a:t>
            </a:r>
            <a:br>
              <a:rPr lang="en-US" sz="4800" b="1" dirty="0" smtClean="0"/>
            </a:br>
            <a:r>
              <a:rPr lang="en-US" sz="4800" b="1" dirty="0" smtClean="0"/>
              <a:t>Vocabulario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686" y="2514600"/>
            <a:ext cx="3810000" cy="32004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Primero : </a:t>
            </a:r>
            <a:r>
              <a:rPr lang="en-US" dirty="0" smtClean="0">
                <a:solidFill>
                  <a:srgbClr val="C00000"/>
                </a:solidFill>
              </a:rPr>
              <a:t>first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Despues: </a:t>
            </a:r>
            <a:r>
              <a:rPr lang="en-US" dirty="0" smtClean="0">
                <a:solidFill>
                  <a:srgbClr val="C00000"/>
                </a:solidFill>
              </a:rPr>
              <a:t>then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Por ultimo: </a:t>
            </a:r>
            <a:r>
              <a:rPr lang="en-US" dirty="0" smtClean="0">
                <a:solidFill>
                  <a:srgbClr val="C00000"/>
                </a:solidFill>
              </a:rPr>
              <a:t>last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Limpiamos: </a:t>
            </a:r>
            <a:r>
              <a:rPr lang="en-US" dirty="0" smtClean="0">
                <a:solidFill>
                  <a:srgbClr val="C00000"/>
                </a:solidFill>
              </a:rPr>
              <a:t>clean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Piso: </a:t>
            </a:r>
            <a:r>
              <a:rPr lang="en-US" dirty="0" smtClean="0">
                <a:solidFill>
                  <a:srgbClr val="C00000"/>
                </a:solidFill>
              </a:rPr>
              <a:t>floor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Escoba: </a:t>
            </a:r>
            <a:r>
              <a:rPr lang="en-US" dirty="0" smtClean="0">
                <a:solidFill>
                  <a:srgbClr val="C00000"/>
                </a:solidFill>
              </a:rPr>
              <a:t>broom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Agua: </a:t>
            </a:r>
            <a:r>
              <a:rPr lang="en-US" dirty="0" smtClean="0">
                <a:solidFill>
                  <a:srgbClr val="C00000"/>
                </a:solidFill>
              </a:rPr>
              <a:t>water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2590800"/>
            <a:ext cx="4800600" cy="2971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Trapeador: </a:t>
            </a:r>
            <a:r>
              <a:rPr lang="en-US" dirty="0" smtClean="0">
                <a:solidFill>
                  <a:srgbClr val="C00000"/>
                </a:solidFill>
              </a:rPr>
              <a:t>mo</a:t>
            </a:r>
            <a:r>
              <a:rPr lang="en-US" dirty="0">
                <a:solidFill>
                  <a:srgbClr val="C00000"/>
                </a:solidFill>
              </a:rPr>
              <a:t>p</a:t>
            </a:r>
            <a:endParaRPr lang="en-US" dirty="0" smtClean="0">
              <a:solidFill>
                <a:srgbClr val="C0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Jabon: </a:t>
            </a:r>
            <a:r>
              <a:rPr lang="en-US" dirty="0" smtClean="0">
                <a:solidFill>
                  <a:srgbClr val="C00000"/>
                </a:solidFill>
              </a:rPr>
              <a:t>soap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Alfombra</a:t>
            </a:r>
            <a:r>
              <a:rPr lang="en-US" dirty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rug/carpet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Aspiradora: </a:t>
            </a:r>
            <a:r>
              <a:rPr lang="en-US" dirty="0" smtClean="0">
                <a:solidFill>
                  <a:srgbClr val="C00000"/>
                </a:solidFill>
              </a:rPr>
              <a:t>vacum cleaner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Lavar: </a:t>
            </a:r>
            <a:r>
              <a:rPr lang="en-US" dirty="0" smtClean="0">
                <a:solidFill>
                  <a:srgbClr val="C00000"/>
                </a:solidFill>
              </a:rPr>
              <a:t>wash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Seca: </a:t>
            </a:r>
            <a:r>
              <a:rPr lang="en-US" dirty="0" smtClean="0">
                <a:solidFill>
                  <a:srgbClr val="C00000"/>
                </a:solidFill>
              </a:rPr>
              <a:t>dry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Sol: </a:t>
            </a:r>
            <a:r>
              <a:rPr lang="en-US" dirty="0" smtClean="0">
                <a:solidFill>
                  <a:srgbClr val="C00000"/>
                </a:solidFill>
              </a:rPr>
              <a:t>sun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6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dirty="0" smtClean="0"/>
              <a:t>Cuida tu ropa y tu casa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Elegante: </a:t>
            </a:r>
            <a:r>
              <a:rPr lang="en-US" dirty="0" smtClean="0">
                <a:solidFill>
                  <a:srgbClr val="C00000"/>
                </a:solidFill>
              </a:rPr>
              <a:t>elegant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Vestido:</a:t>
            </a:r>
            <a:r>
              <a:rPr lang="en-US" dirty="0" smtClean="0">
                <a:solidFill>
                  <a:srgbClr val="C00000"/>
                </a:solidFill>
              </a:rPr>
              <a:t>dress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Rosado:</a:t>
            </a:r>
            <a:r>
              <a:rPr lang="en-US" dirty="0" smtClean="0">
                <a:solidFill>
                  <a:srgbClr val="C00000"/>
                </a:solidFill>
              </a:rPr>
              <a:t> pink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Traje: </a:t>
            </a:r>
            <a:r>
              <a:rPr lang="en-US" dirty="0" smtClean="0">
                <a:solidFill>
                  <a:srgbClr val="C00000"/>
                </a:solidFill>
              </a:rPr>
              <a:t>suit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Corbata: </a:t>
            </a:r>
            <a:r>
              <a:rPr lang="en-US" dirty="0" smtClean="0">
                <a:solidFill>
                  <a:srgbClr val="C00000"/>
                </a:solidFill>
              </a:rPr>
              <a:t>tie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Amarilla: </a:t>
            </a:r>
            <a:r>
              <a:rPr lang="en-US" dirty="0" smtClean="0">
                <a:solidFill>
                  <a:srgbClr val="C00000"/>
                </a:solidFill>
              </a:rPr>
              <a:t>yellow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Informal: </a:t>
            </a:r>
            <a:r>
              <a:rPr lang="en-US" dirty="0" smtClean="0">
                <a:solidFill>
                  <a:srgbClr val="C00000"/>
                </a:solidFill>
              </a:rPr>
              <a:t>informal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Limpia: </a:t>
            </a:r>
            <a:r>
              <a:rPr lang="en-US" dirty="0" smtClean="0">
                <a:solidFill>
                  <a:srgbClr val="C00000"/>
                </a:solidFill>
              </a:rPr>
              <a:t>clean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Sucia: </a:t>
            </a:r>
            <a:r>
              <a:rPr lang="en-US" dirty="0" smtClean="0">
                <a:solidFill>
                  <a:srgbClr val="C00000"/>
                </a:solidFill>
              </a:rPr>
              <a:t>dirty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Estimado: </a:t>
            </a:r>
            <a:r>
              <a:rPr lang="en-US" dirty="0" smtClean="0">
                <a:solidFill>
                  <a:srgbClr val="C00000"/>
                </a:solidFill>
              </a:rPr>
              <a:t>dear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Atentamente: </a:t>
            </a:r>
            <a:r>
              <a:rPr lang="en-US" dirty="0" smtClean="0">
                <a:solidFill>
                  <a:srgbClr val="C00000"/>
                </a:solidFill>
              </a:rPr>
              <a:t>attentively/ sincerely your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comunidad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Escritor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writer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Farmaceutico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pharmacist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Panadero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baker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Trabajador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worker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Vendedor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salesman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Vendemos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sell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Divertido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fun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Escribe: </a:t>
            </a:r>
            <a:r>
              <a:rPr lang="en-US" dirty="0" smtClean="0">
                <a:solidFill>
                  <a:srgbClr val="FF0000"/>
                </a:solidFill>
              </a:rPr>
              <a:t>write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Hablar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to speak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Llegar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to arrive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comunidad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electronico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GPS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Represa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dam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Viaje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travel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Camino: </a:t>
            </a:r>
            <a:r>
              <a:rPr lang="en-US" dirty="0" smtClean="0">
                <a:solidFill>
                  <a:srgbClr val="FF0000"/>
                </a:solidFill>
              </a:rPr>
              <a:t>road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Gente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people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Hotel: </a:t>
            </a:r>
            <a:r>
              <a:rPr lang="en-US" dirty="0" smtClean="0">
                <a:solidFill>
                  <a:srgbClr val="FF0000"/>
                </a:solidFill>
              </a:rPr>
              <a:t>hotel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Libro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book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Conocen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to know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Pasear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to take a walk / to stroll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Buena idea: </a:t>
            </a:r>
            <a:r>
              <a:rPr lang="en-US" dirty="0" smtClean="0">
                <a:solidFill>
                  <a:srgbClr val="FF0000"/>
                </a:solidFill>
              </a:rPr>
              <a:t>good idea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comunidad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Verbo</a:t>
            </a:r>
            <a:r>
              <a:rPr lang="en-US" smtClean="0">
                <a:solidFill>
                  <a:schemeClr val="tx1"/>
                </a:solidFill>
              </a:rPr>
              <a:t> ESTAR </a:t>
            </a:r>
            <a:r>
              <a:rPr lang="en-US" dirty="0" smtClean="0">
                <a:solidFill>
                  <a:schemeClr val="tx1"/>
                </a:solidFill>
              </a:rPr>
              <a:t>/ to be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Estoy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I am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Estas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you are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Esta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he/she is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Estamos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we are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Estan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they  are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2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2116</TotalTime>
  <Words>192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Executive</vt:lpstr>
      <vt:lpstr>Las actividades de la casa Vocabulario</vt:lpstr>
      <vt:lpstr>Cuida tu ropa y tu casa</vt:lpstr>
      <vt:lpstr>La comunidad</vt:lpstr>
      <vt:lpstr>La comunidad</vt:lpstr>
      <vt:lpstr>La comunidad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actividades de la casa Vocabulario</dc:title>
  <dc:creator>ACSP Teacher</dc:creator>
  <cp:lastModifiedBy>ACSP Teacher</cp:lastModifiedBy>
  <cp:revision>29</cp:revision>
  <dcterms:created xsi:type="dcterms:W3CDTF">2017-11-07T17:33:54Z</dcterms:created>
  <dcterms:modified xsi:type="dcterms:W3CDTF">2017-12-01T20:54:11Z</dcterms:modified>
</cp:coreProperties>
</file>